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86" r:id="rId14"/>
    <p:sldId id="287" r:id="rId15"/>
    <p:sldId id="270" r:id="rId16"/>
    <p:sldId id="272" r:id="rId17"/>
    <p:sldId id="271" r:id="rId18"/>
    <p:sldId id="273" r:id="rId19"/>
    <p:sldId id="274" r:id="rId20"/>
    <p:sldId id="294" r:id="rId21"/>
    <p:sldId id="295" r:id="rId22"/>
    <p:sldId id="296" r:id="rId23"/>
    <p:sldId id="297" r:id="rId24"/>
    <p:sldId id="29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2A6-7091-47F5-B564-79C8AF500702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7D2E-E14F-411A-801F-960A4992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56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2A6-7091-47F5-B564-79C8AF500702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7D2E-E14F-411A-801F-960A4992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50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2A6-7091-47F5-B564-79C8AF500702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7D2E-E14F-411A-801F-960A4992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57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2A6-7091-47F5-B564-79C8AF500702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7D2E-E14F-411A-801F-960A4992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78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2A6-7091-47F5-B564-79C8AF500702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7D2E-E14F-411A-801F-960A4992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48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2A6-7091-47F5-B564-79C8AF500702}" type="datetimeFigureOut">
              <a:rPr lang="en-US" smtClean="0"/>
              <a:t>5/29/19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7D2E-E14F-411A-801F-960A4992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89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2A6-7091-47F5-B564-79C8AF500702}" type="datetimeFigureOut">
              <a:rPr lang="en-US" smtClean="0"/>
              <a:t>5/29/19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7D2E-E14F-411A-801F-960A4992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0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2A6-7091-47F5-B564-79C8AF500702}" type="datetimeFigureOut">
              <a:rPr lang="en-US" smtClean="0"/>
              <a:t>5/29/19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7D2E-E14F-411A-801F-960A4992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10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2A6-7091-47F5-B564-79C8AF500702}" type="datetimeFigureOut">
              <a:rPr lang="en-US" smtClean="0"/>
              <a:t>5/29/19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7D2E-E14F-411A-801F-960A4992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9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2A6-7091-47F5-B564-79C8AF500702}" type="datetimeFigureOut">
              <a:rPr lang="en-US" smtClean="0"/>
              <a:t>5/29/19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7D2E-E14F-411A-801F-960A4992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69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2A6-7091-47F5-B564-79C8AF500702}" type="datetimeFigureOut">
              <a:rPr lang="en-US" smtClean="0"/>
              <a:t>5/29/19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7D2E-E14F-411A-801F-960A4992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00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962A6-7091-47F5-B564-79C8AF500702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F7D2E-E14F-411A-801F-960A4992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49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92268"/>
            <a:ext cx="9144000" cy="2387600"/>
          </a:xfrm>
        </p:spPr>
        <p:txBody>
          <a:bodyPr/>
          <a:lstStyle/>
          <a:p>
            <a:r>
              <a:rPr lang="en-US" dirty="0"/>
              <a:t>Setting up Anaconda and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248453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433" y="1825625"/>
            <a:ext cx="86671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32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A </a:t>
            </a:r>
            <a:r>
              <a:rPr lang="en-US" b="1" dirty="0" err="1"/>
              <a:t>Jupyter</a:t>
            </a:r>
            <a:r>
              <a:rPr lang="en-US" b="1" dirty="0"/>
              <a:t> Notebook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document that allows you to </a:t>
            </a:r>
            <a:r>
              <a:rPr lang="en-US" dirty="0">
                <a:solidFill>
                  <a:srgbClr val="FF0000"/>
                </a:solidFill>
              </a:rPr>
              <a:t>mix both code and rich text elements</a:t>
            </a:r>
            <a:r>
              <a:rPr lang="en-US" dirty="0"/>
              <a:t>, such as figures, links, equations, </a:t>
            </a:r>
            <a:r>
              <a:rPr lang="en-US" dirty="0">
                <a:solidFill>
                  <a:srgbClr val="FF0000"/>
                </a:solidFill>
              </a:rPr>
              <a:t>together in one place</a:t>
            </a:r>
            <a:r>
              <a:rPr lang="en-US" dirty="0"/>
              <a:t>. </a:t>
            </a:r>
          </a:p>
          <a:p>
            <a:r>
              <a:rPr lang="en-US" dirty="0" err="1"/>
              <a:t>Jupyter</a:t>
            </a:r>
            <a:r>
              <a:rPr lang="en-US" dirty="0"/>
              <a:t> notebooks provide interactive Python shell for you to run Python code.</a:t>
            </a:r>
          </a:p>
          <a:p>
            <a:r>
              <a:rPr lang="en-US" dirty="0"/>
              <a:t>Great for data analysis, visualization, and sharing code among people.</a:t>
            </a:r>
          </a:p>
          <a:p>
            <a:r>
              <a:rPr lang="en-US" dirty="0"/>
              <a:t>Files with extension    .</a:t>
            </a:r>
            <a:r>
              <a:rPr lang="en-US" dirty="0" err="1"/>
              <a:t>ipynb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5228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comes with Anaconda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476" y="1825625"/>
            <a:ext cx="85410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29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open </a:t>
            </a:r>
            <a:r>
              <a:rPr lang="en-US" b="1" dirty="0" err="1"/>
              <a:t>Jupyter</a:t>
            </a:r>
            <a:r>
              <a:rPr lang="en-US" b="1" dirty="0"/>
              <a:t> notebooks (option 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354" y="2565685"/>
            <a:ext cx="7589299" cy="38664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2158" y="1622997"/>
            <a:ext cx="6396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Launch navigator in start menu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Launch </a:t>
            </a:r>
            <a:r>
              <a:rPr lang="en-US" sz="2400" dirty="0" err="1"/>
              <a:t>Jupyter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0195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Then you'll see the application running in the web browser on the address: http://localhost:8888.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578" y="1825625"/>
            <a:ext cx="100148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9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20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To Open </a:t>
            </a:r>
            <a:r>
              <a:rPr lang="en-US" b="1" dirty="0" err="1"/>
              <a:t>Jupyter</a:t>
            </a:r>
            <a:r>
              <a:rPr lang="en-US" b="1" dirty="0"/>
              <a:t> Notebooks (option 2)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2919"/>
            <a:ext cx="10515600" cy="4884044"/>
          </a:xfrm>
        </p:spPr>
        <p:txBody>
          <a:bodyPr>
            <a:normAutofit/>
          </a:bodyPr>
          <a:lstStyle/>
          <a:p>
            <a:r>
              <a:rPr lang="en-US" dirty="0"/>
              <a:t>Go to the folder where your notebook is in. </a:t>
            </a:r>
          </a:p>
          <a:p>
            <a:r>
              <a:rPr lang="en-US" dirty="0"/>
              <a:t>Open CLI</a:t>
            </a:r>
          </a:p>
          <a:p>
            <a:pPr lvl="1"/>
            <a:r>
              <a:rPr lang="en-US" dirty="0"/>
              <a:t>E.g., on Windows,  shift + right click,   then select “open </a:t>
            </a:r>
            <a:r>
              <a:rPr lang="en-US" dirty="0" err="1"/>
              <a:t>Powershell</a:t>
            </a:r>
            <a:r>
              <a:rPr lang="en-US" dirty="0"/>
              <a:t> window”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Run the following command to open up the application: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   </a:t>
            </a:r>
            <a:r>
              <a:rPr lang="en-US" b="1" dirty="0" err="1">
                <a:solidFill>
                  <a:srgbClr val="FF0000"/>
                </a:solidFill>
              </a:rPr>
              <a:t>jupyter</a:t>
            </a:r>
            <a:r>
              <a:rPr lang="en-US" b="1" dirty="0">
                <a:solidFill>
                  <a:srgbClr val="FF0000"/>
                </a:solidFill>
              </a:rPr>
              <a:t> notebook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740" y="2618482"/>
            <a:ext cx="4912242" cy="177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07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To Open </a:t>
            </a:r>
            <a:r>
              <a:rPr lang="en-US" b="1" dirty="0" err="1"/>
              <a:t>Jupyter</a:t>
            </a:r>
            <a:r>
              <a:rPr lang="en-US" b="1" dirty="0"/>
              <a:t> Notebooks (option 2)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5642"/>
            <a:ext cx="8772215" cy="161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4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Then you'll see the application running in the web browser on the address: http://localhost:8888.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578" y="1825625"/>
            <a:ext cx="100148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65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got this…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273" y="2253585"/>
            <a:ext cx="10515600" cy="25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57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 a</a:t>
            </a:r>
            <a:r>
              <a:rPr lang="en-US" altLang="zh-CN" dirty="0"/>
              <a:t>dded anaconda to PATH environment variable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3480" y="1825625"/>
            <a:ext cx="60850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46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https://www.anaconda.com/download/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925" y="1825625"/>
            <a:ext cx="78421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51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has two types of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cell:  where you run your Python code</a:t>
            </a:r>
          </a:p>
          <a:p>
            <a:r>
              <a:rPr lang="en-US" dirty="0"/>
              <a:t>Markdown cell:  where you insert text/image/figure/audio/video</a:t>
            </a:r>
          </a:p>
        </p:txBody>
      </p:sp>
    </p:spTree>
    <p:extLst>
      <p:ext uri="{BB962C8B-B14F-4D97-AF65-F5344CB8AC3E}">
        <p14:creationId xmlns:p14="http://schemas.microsoft.com/office/powerpoint/2010/main" val="1712907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How to run each cell?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4884" y="2063439"/>
            <a:ext cx="8687154" cy="340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51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cell has two input 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 err="1"/>
              <a:t>Jupyter</a:t>
            </a:r>
            <a:r>
              <a:rPr lang="en-US" dirty="0"/>
              <a:t> notebook cell has two different keyboard input modes. </a:t>
            </a:r>
          </a:p>
          <a:p>
            <a:pPr lvl="1"/>
            <a:r>
              <a:rPr lang="en-US" b="1" dirty="0"/>
              <a:t>Edit mode</a:t>
            </a:r>
            <a:r>
              <a:rPr lang="en-US" dirty="0"/>
              <a:t> allows you to type </a:t>
            </a:r>
            <a:r>
              <a:rPr lang="en-US" dirty="0">
                <a:solidFill>
                  <a:srgbClr val="FF0000"/>
                </a:solidFill>
              </a:rPr>
              <a:t>code/text into a cell </a:t>
            </a:r>
            <a:r>
              <a:rPr lang="en-US" dirty="0"/>
              <a:t>and is indicated by a green cell border. </a:t>
            </a:r>
          </a:p>
          <a:p>
            <a:pPr lvl="1"/>
            <a:r>
              <a:rPr lang="en-US" b="1" dirty="0"/>
              <a:t>Command mode</a:t>
            </a:r>
            <a:r>
              <a:rPr lang="en-US" dirty="0"/>
              <a:t> binds the keyboard to notebook level actions and is indicated by a grey cell border.</a:t>
            </a:r>
          </a:p>
        </p:txBody>
      </p:sp>
    </p:spTree>
    <p:extLst>
      <p:ext uri="{BB962C8B-B14F-4D97-AF65-F5344CB8AC3E}">
        <p14:creationId xmlns:p14="http://schemas.microsoft.com/office/powerpoint/2010/main" val="4001567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Keyboard shortcuts for edit mode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4896" y="2010013"/>
            <a:ext cx="7473230" cy="332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40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Keyboard shortcuts for command mode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077" y="1825625"/>
            <a:ext cx="71658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50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7351" y="1825625"/>
            <a:ext cx="59372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6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5933" y="1825625"/>
            <a:ext cx="56801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18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5583" y="1825625"/>
            <a:ext cx="58408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42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Important:   </a:t>
            </a:r>
            <a:r>
              <a:rPr lang="en-US" altLang="zh-CN" sz="3600" dirty="0"/>
              <a:t>Add anaconda to the PATH environment variable 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3480" y="1825625"/>
            <a:ext cx="60850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12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4516" y="1825625"/>
            <a:ext cx="53629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73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9440" y="1825625"/>
            <a:ext cx="58331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98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navigator in start menu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476" y="1825625"/>
            <a:ext cx="85410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45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</TotalTime>
  <Words>292</Words>
  <Application>Microsoft Macintosh PowerPoint</Application>
  <PresentationFormat>Widescreen</PresentationFormat>
  <Paragraphs>44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Setting up Anaconda and Jupyter Notebook</vt:lpstr>
      <vt:lpstr>https://www.anaconda.com/download/</vt:lpstr>
      <vt:lpstr>Installing..</vt:lpstr>
      <vt:lpstr>Installing..</vt:lpstr>
      <vt:lpstr>Installing..</vt:lpstr>
      <vt:lpstr>Important:   Add anaconda to the PATH environment variable </vt:lpstr>
      <vt:lpstr>Installing..</vt:lpstr>
      <vt:lpstr>Finished</vt:lpstr>
      <vt:lpstr>Launch navigator in start menu</vt:lpstr>
      <vt:lpstr>Jupyter notebook</vt:lpstr>
      <vt:lpstr>What Is A Jupyter Notebook </vt:lpstr>
      <vt:lpstr>Jupyter comes with Anaconda</vt:lpstr>
      <vt:lpstr>How to open Jupyter notebooks (option 1)</vt:lpstr>
      <vt:lpstr>Then you'll see the application running in the web browser on the address: http://localhost:8888. </vt:lpstr>
      <vt:lpstr>How To Open Jupyter Notebooks (option 2) </vt:lpstr>
      <vt:lpstr>How To Open Jupyter Notebooks (option 2) </vt:lpstr>
      <vt:lpstr>Then you'll see the application running in the web browser on the address: http://localhost:8888. </vt:lpstr>
      <vt:lpstr>If you got this…</vt:lpstr>
      <vt:lpstr>Make sure you added anaconda to PATH environment variable </vt:lpstr>
      <vt:lpstr>Jupyter notebook has two types of cells</vt:lpstr>
      <vt:lpstr>How to run each cell?</vt:lpstr>
      <vt:lpstr>Each cell has two input modes</vt:lpstr>
      <vt:lpstr>Keyboard shortcuts for edit mode</vt:lpstr>
      <vt:lpstr>Keyboard shortcuts for command mode</vt:lpstr>
    </vt:vector>
  </TitlesOfParts>
  <Company>CSUS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Haiquan</dc:creator>
  <cp:lastModifiedBy>Chittora, Siddharth</cp:lastModifiedBy>
  <cp:revision>20</cp:revision>
  <dcterms:created xsi:type="dcterms:W3CDTF">2018-01-29T22:36:59Z</dcterms:created>
  <dcterms:modified xsi:type="dcterms:W3CDTF">2019-05-29T21:07:49Z</dcterms:modified>
</cp:coreProperties>
</file>